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lear Sans Thin" charset="1" panose="020B0203030202020304"/>
      <p:regular r:id="rId14"/>
    </p:embeddedFont>
    <p:embeddedFont>
      <p:font typeface="Clear Sans Thin Bold" charset="1" panose="020B0303030202020304"/>
      <p:regular r:id="rId15"/>
    </p:embeddedFont>
    <p:embeddedFont>
      <p:font typeface="Clear Sans Regular" charset="1" panose="020B0503030202020304"/>
      <p:regular r:id="rId16"/>
    </p:embeddedFont>
    <p:embeddedFont>
      <p:font typeface="Clear Sans Regular Bold" charset="1" panose="020B0603030202020304"/>
      <p:regular r:id="rId17"/>
    </p:embeddedFont>
    <p:embeddedFont>
      <p:font typeface="Clear Sans Regular Italics" charset="1" panose="020B0503030202090304"/>
      <p:regular r:id="rId18"/>
    </p:embeddedFont>
    <p:embeddedFont>
      <p:font typeface="Clear Sans Regular Bold Italics" charset="1" panose="020B0603030202090304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Michroma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70987">
            <a:off x="-1297284" y="3618850"/>
            <a:ext cx="19791454" cy="60276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752475"/>
            <a:ext cx="11417784" cy="334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99"/>
              </a:lnSpc>
            </a:pPr>
            <a:r>
              <a:rPr lang="en-US" sz="10999">
                <a:solidFill>
                  <a:srgbClr val="FFFFFF"/>
                </a:solidFill>
                <a:latin typeface="Michroma Bold"/>
              </a:rPr>
              <a:t>Chat Client for PC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11312" y="7176959"/>
            <a:ext cx="5947988" cy="208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 Regular"/>
              </a:rPr>
              <a:t>By </a:t>
            </a:r>
          </a:p>
          <a:p>
            <a:pPr algn="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Clear Sans Regular"/>
              </a:rPr>
              <a:t>(TL) Nisarg Dave (18BCP070)</a:t>
            </a:r>
          </a:p>
          <a:p>
            <a:pPr algn="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Clear Sans Regular"/>
              </a:rPr>
              <a:t>Parth Prajapati (18BCP076)</a:t>
            </a:r>
          </a:p>
          <a:p>
            <a:pPr algn="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Clear Sans Regular"/>
              </a:rPr>
              <a:t>Nisarg Kapkar (18BCP069)</a:t>
            </a:r>
          </a:p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Clear Sans Regular"/>
              </a:rPr>
              <a:t>Parth Choksi (18BCP075)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515590">
            <a:off x="-850332" y="-3908080"/>
            <a:ext cx="19635939" cy="71316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8963">
            <a:off x="-912937" y="6540493"/>
            <a:ext cx="19635939" cy="71316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35041" y="2042717"/>
            <a:ext cx="11301259" cy="620156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14130" y="3722881"/>
            <a:ext cx="5989793" cy="1792870"/>
            <a:chOff x="0" y="0"/>
            <a:chExt cx="7986391" cy="23904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98639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11027" y="1618969"/>
              <a:ext cx="7364338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Glacial Indifference"/>
                </a:rPr>
                <a:t>Enjoy chatting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100000">
            <a:off x="-5381029" y="-4052323"/>
            <a:ext cx="8760196" cy="88505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3290" y="2369050"/>
            <a:ext cx="8657017" cy="4783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90848" y="2489192"/>
            <a:ext cx="8297204" cy="454271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60163" y="1028700"/>
            <a:ext cx="11167675" cy="6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ichroma"/>
              </a:rPr>
              <a:t>FEATURES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66715" y="6599254"/>
            <a:ext cx="5989793" cy="1792870"/>
            <a:chOff x="0" y="0"/>
            <a:chExt cx="7986391" cy="239049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98639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11027" y="1618969"/>
              <a:ext cx="7364338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Michroma"/>
                </a:rPr>
                <a:t>Erase Chat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100000">
            <a:off x="-5381029" y="-4052323"/>
            <a:ext cx="8760196" cy="88505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8550" y="2360411"/>
            <a:ext cx="8710763" cy="47255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487571" y="2395321"/>
            <a:ext cx="8503686" cy="465576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492675" y="6739703"/>
            <a:ext cx="5989793" cy="1792870"/>
            <a:chOff x="0" y="0"/>
            <a:chExt cx="7986391" cy="23904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98639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11027" y="1618969"/>
              <a:ext cx="7364338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Michroma"/>
                </a:rPr>
                <a:t>Restore Chat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100000">
            <a:off x="-5381029" y="-4052323"/>
            <a:ext cx="8760196" cy="88505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43185" y="372931"/>
            <a:ext cx="6080726" cy="33443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14001" y="4368500"/>
            <a:ext cx="6074765" cy="31664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429307" y="4082025"/>
            <a:ext cx="6829993" cy="373942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5832578" y="7249221"/>
            <a:ext cx="5989793" cy="2364370"/>
            <a:chOff x="0" y="0"/>
            <a:chExt cx="7986391" cy="315249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98639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11027" y="1618969"/>
              <a:ext cx="7364338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Michroma"/>
                </a:rPr>
                <a:t>Change Font Color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100000">
            <a:off x="-5381029" y="-4052323"/>
            <a:ext cx="8760196" cy="88505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22757" y="219794"/>
            <a:ext cx="6222271" cy="34222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3950702"/>
            <a:ext cx="6386439" cy="331296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601714" y="3921807"/>
            <a:ext cx="6114751" cy="337075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6010623" y="6599254"/>
            <a:ext cx="5989793" cy="2935870"/>
            <a:chOff x="0" y="0"/>
            <a:chExt cx="7986391" cy="391449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98639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11027" y="1618969"/>
              <a:ext cx="7364338" cy="229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Michroma"/>
                </a:rPr>
                <a:t>Change Background Color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9600" y="1019175"/>
            <a:ext cx="137967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750" spc="750">
                <a:solidFill>
                  <a:srgbClr val="FFFFFF"/>
                </a:solidFill>
                <a:latin typeface="Michroma"/>
              </a:rPr>
              <a:t>EXCEPTION HANDLING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9600" y="1887671"/>
            <a:ext cx="16230600" cy="696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7850" indent="-288925" lvl="1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An exception is an unwanted or unexpected event, which occurs during the execution of a program that disrupts the normal flow of the program. </a:t>
            </a:r>
          </a:p>
          <a:p>
            <a:pPr algn="just" marL="577850" indent="-288925" lvl="1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Exception indicates conditions that a reasonable application might try to catch.</a:t>
            </a:r>
          </a:p>
          <a:p>
            <a:pPr algn="just" marL="577850" indent="-288925" lvl="1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Exception handler : The run-time system searches the call stack to find the method that contains block of code that can handle the occurred exception.  This block of code is called an Exception Handler.</a:t>
            </a:r>
          </a:p>
          <a:p>
            <a:pPr algn="just" marL="577850" indent="-288925" lvl="1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Java exception handling is managed via five keywords: try,  catch,  throw,  throws, and finally.</a:t>
            </a:r>
          </a:p>
          <a:p>
            <a:pPr algn="just" marL="577850" indent="-288925" lvl="1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There is a catch block for each type of exception that can be encountered.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75905" y="2078201"/>
            <a:ext cx="16536191" cy="73401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9600" y="1019175"/>
            <a:ext cx="137967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750" spc="750">
                <a:solidFill>
                  <a:srgbClr val="FFFFFF"/>
                </a:solidFill>
                <a:latin typeface="Michroma"/>
              </a:rPr>
              <a:t>EXCEPTION HANDLING DETAILS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37967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750" spc="750">
                <a:solidFill>
                  <a:srgbClr val="FFFFFF"/>
                </a:solidFill>
                <a:latin typeface="Michroma"/>
              </a:rPr>
              <a:t>GUI-SWING APPLETS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17757"/>
            <a:ext cx="16230600" cy="516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7850" indent="-288925" lvl="1">
              <a:lnSpc>
                <a:spcPts val="588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Applets based on the Swing package are called Swing Applets.</a:t>
            </a:r>
          </a:p>
          <a:p>
            <a:pPr algn="just" marL="577850" indent="-288925" lvl="1">
              <a:lnSpc>
                <a:spcPts val="588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In order to create such applets, we must extend JApplet class of the swing package.</a:t>
            </a:r>
          </a:p>
          <a:p>
            <a:pPr algn="just" marL="577850" indent="-288925" lvl="1">
              <a:lnSpc>
                <a:spcPts val="588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JApplet extends Applet class, hence all the features of Applet class are available in JApplet as well, including JApplet's own Swing based features.</a:t>
            </a:r>
          </a:p>
          <a:p>
            <a:pPr algn="just" marL="577850" indent="-288925" lvl="1">
              <a:lnSpc>
                <a:spcPts val="588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Swing applets provides an easier to use user interface than AWT (Abstract Window Toolkit) applets.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6567" y="2986974"/>
            <a:ext cx="15934865" cy="676167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137967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750" spc="750">
                <a:solidFill>
                  <a:srgbClr val="FFFFFF"/>
                </a:solidFill>
                <a:latin typeface="Michroma"/>
              </a:rPr>
              <a:t>GUI IMPLEMENTATION DETAILS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6567" y="2028825"/>
            <a:ext cx="13796707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ichroma"/>
              </a:rPr>
              <a:t>Jav</a:t>
            </a:r>
            <a:r>
              <a:rPr lang="en-US" sz="4000">
                <a:solidFill>
                  <a:srgbClr val="FFFFFF"/>
                </a:solidFill>
                <a:latin typeface="Michroma"/>
              </a:rPr>
              <a:t>a Swing Components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141254"/>
            <a:ext cx="16230600" cy="20228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6373320"/>
            <a:ext cx="16230600" cy="192934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52500"/>
            <a:ext cx="13796707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ichroma"/>
              </a:rPr>
              <a:t>Jav</a:t>
            </a:r>
            <a:r>
              <a:rPr lang="en-US" sz="4000">
                <a:solidFill>
                  <a:srgbClr val="FFFFFF"/>
                </a:solidFill>
                <a:latin typeface="Michroma"/>
              </a:rPr>
              <a:t>a AWT Components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62575"/>
            <a:ext cx="13796707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ichroma"/>
              </a:rPr>
              <a:t>Event Handlers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28475">
            <a:off x="-487470" y="2690440"/>
            <a:ext cx="16025520" cy="58203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58559" y="2393089"/>
            <a:ext cx="5407039" cy="540703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648688" y="3805191"/>
            <a:ext cx="5610612" cy="2676619"/>
            <a:chOff x="0" y="0"/>
            <a:chExt cx="7480816" cy="356882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7480816" cy="1447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Michroma"/>
                </a:rPr>
                <a:t>Synopsis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26740"/>
              <a:ext cx="7480816" cy="1642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lear Sans Thin"/>
                </a:rPr>
                <a:t>NPSquare ChatBox is a chat client for PC used for communication between two clients.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67182" y="6710445"/>
            <a:ext cx="5989793" cy="1792870"/>
            <a:chOff x="0" y="0"/>
            <a:chExt cx="7986391" cy="239049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986391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11027" y="1618969"/>
              <a:ext cx="7364338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Glacial Indifference"/>
                </a:rPr>
                <a:t>NPSquare ChatBox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37967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750" spc="750">
                <a:solidFill>
                  <a:srgbClr val="FFFFFF"/>
                </a:solidFill>
                <a:latin typeface="Michroma"/>
              </a:rPr>
              <a:t>MULTI-THREADING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13812"/>
            <a:ext cx="16230600" cy="562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7850" indent="-288925" lvl="1">
              <a:lnSpc>
                <a:spcPts val="563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Multithreading is a Java feature that allows concurrent execution of two or more parts of a program for maximum utilization of CPU. Each part of such program is called a thread.</a:t>
            </a:r>
          </a:p>
          <a:p>
            <a:pPr marL="577850" indent="-288925" lvl="1">
              <a:lnSpc>
                <a:spcPts val="563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A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 threa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d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 is a lightweight sub-process, the smallest unit of processing. Multiprocessing an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d 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multithre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a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ding,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both are u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s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ed to achieve multitasking.</a:t>
            </a:r>
          </a:p>
          <a:p>
            <a:pPr marL="577850" indent="-288925" lvl="1">
              <a:lnSpc>
                <a:spcPts val="563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In o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u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r program,we have a thread messenger which is used to execute server/client code 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b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ased on user preference...which is given t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he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 option to select 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a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nd accor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ding</a:t>
            </a:r>
            <a:r>
              <a:rPr lang="en-US" sz="3500">
                <a:solidFill>
                  <a:srgbClr val="FFFFFF"/>
                </a:solidFill>
                <a:latin typeface="Open Sans"/>
              </a:rPr>
              <a:t>ly the code for selected part gets executed.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37967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750" spc="750">
                <a:solidFill>
                  <a:srgbClr val="FFFFFF"/>
                </a:solidFill>
                <a:latin typeface="Michroma"/>
              </a:rPr>
              <a:t>MULTI-THREADING DETAILS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45210"/>
            <a:ext cx="16230600" cy="5658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400" indent="-330200" lvl="1">
              <a:lnSpc>
                <a:spcPts val="644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Open Sans"/>
              </a:rPr>
              <a:t>A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 new threa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d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 in create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d 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by</a:t>
            </a:r>
          </a:p>
          <a:p>
            <a:pPr>
              <a:lnSpc>
                <a:spcPts val="6440"/>
              </a:lnSpc>
            </a:pPr>
            <a:r>
              <a:rPr lang="en-US" sz="4000">
                <a:solidFill>
                  <a:srgbClr val="FFFFFF"/>
                </a:solidFill>
                <a:latin typeface="Open Sans"/>
              </a:rPr>
              <a:t>     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Thre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a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d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me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s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senger=new Thread();</a:t>
            </a:r>
          </a:p>
          <a:p>
            <a:pPr marL="660400" indent="-330200" lvl="1">
              <a:lnSpc>
                <a:spcPts val="644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Open Sans"/>
              </a:rPr>
              <a:t>To r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u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n t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h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e thr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ead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 we use follow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in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g keyword - 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messenger.start();</a:t>
            </a:r>
          </a:p>
          <a:p>
            <a:pPr marL="660400" indent="-330200" lvl="1">
              <a:lnSpc>
                <a:spcPts val="644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Open Sans"/>
              </a:rPr>
              <a:t>thread.sleep(time) is used to pause execution of thread for given "time"(in milliseconds)</a:t>
            </a:r>
          </a:p>
          <a:p>
            <a:pPr marL="660400" indent="-330200" lvl="1">
              <a:lnSpc>
                <a:spcPts val="644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Open Sans"/>
              </a:rPr>
              <a:t>we have used try-catch blocks to check for exceptions like InterruptedExceptions during running of pro</a:t>
            </a:r>
            <a:r>
              <a:rPr lang="en-US" sz="4000">
                <a:solidFill>
                  <a:srgbClr val="FFFFFF"/>
                </a:solidFill>
                <a:latin typeface="Open Sans"/>
              </a:rPr>
              <a:t>gram.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83832" y="2329531"/>
            <a:ext cx="16720336" cy="61300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2500"/>
            <a:ext cx="13796707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ichroma"/>
              </a:rPr>
              <a:t>Jav</a:t>
            </a:r>
            <a:r>
              <a:rPr lang="en-US" sz="4000">
                <a:solidFill>
                  <a:srgbClr val="FFFFFF"/>
                </a:solidFill>
                <a:latin typeface="Michroma"/>
              </a:rPr>
              <a:t>a  Network and I/O Components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288487"/>
            <a:ext cx="16243466" cy="728082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2500"/>
            <a:ext cx="13796707" cy="6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Michroma"/>
              </a:rPr>
              <a:t>Jav</a:t>
            </a:r>
            <a:r>
              <a:rPr lang="en-US" sz="4000">
                <a:solidFill>
                  <a:srgbClr val="FFFFFF"/>
                </a:solidFill>
                <a:latin typeface="Michroma"/>
              </a:rPr>
              <a:t>a  Date and Time Components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5715" y="5877797"/>
            <a:ext cx="2863973" cy="286397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515590">
            <a:off x="-907506" y="526722"/>
            <a:ext cx="19635939" cy="7131620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171667" y="5370290"/>
            <a:ext cx="181429" cy="18142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275046" y="5915897"/>
            <a:ext cx="181429" cy="18142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953162" y="5461005"/>
            <a:ext cx="181429" cy="18142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526725" y="4767031"/>
            <a:ext cx="181429" cy="18142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6000165" y="4996085"/>
            <a:ext cx="181429" cy="18142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68359" y="1853582"/>
            <a:ext cx="10280660" cy="108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Michroma"/>
              </a:rPr>
              <a:t>Road Map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92055" y="6025662"/>
            <a:ext cx="2709393" cy="2134208"/>
            <a:chOff x="0" y="0"/>
            <a:chExt cx="3612524" cy="284561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098814"/>
              <a:ext cx="3612524" cy="1746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Clear Sans Regular Bold"/>
                </a:rPr>
                <a:t>Enter your unique username to enter the chat.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0"/>
              <a:ext cx="3612524" cy="832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20"/>
                </a:lnSpc>
              </a:pPr>
              <a:r>
                <a:rPr lang="en-US" sz="4100">
                  <a:solidFill>
                    <a:srgbClr val="000000"/>
                  </a:solidFill>
                  <a:latin typeface="Clear Sans Regular Bold"/>
                </a:rPr>
                <a:t>STEP 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032923" y="6245233"/>
            <a:ext cx="2847103" cy="2847103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4137472" y="6491999"/>
            <a:ext cx="2638006" cy="2134208"/>
            <a:chOff x="0" y="0"/>
            <a:chExt cx="3517342" cy="284561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098814"/>
              <a:ext cx="3517342" cy="1746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Clear Sans Regular Bold"/>
                </a:rPr>
                <a:t>Host a chat or Join an existing chat.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0"/>
              <a:ext cx="3517342" cy="832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20"/>
                </a:lnSpc>
              </a:pPr>
              <a:r>
                <a:rPr lang="en-US" sz="4100">
                  <a:solidFill>
                    <a:srgbClr val="000000"/>
                  </a:solidFill>
                  <a:latin typeface="Clear Sans Regular Bold"/>
                </a:rPr>
                <a:t>STEP 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305937" y="5820647"/>
            <a:ext cx="3584423" cy="3584423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531221" y="6170757"/>
            <a:ext cx="3206740" cy="2577787"/>
            <a:chOff x="0" y="0"/>
            <a:chExt cx="4275653" cy="343704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1098814"/>
              <a:ext cx="4275653" cy="2338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Clear Sans Regular Bold"/>
                </a:rPr>
                <a:t>Now enjoy chatting with your friend. Just type your message and click Send!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0"/>
              <a:ext cx="4275653" cy="832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20"/>
                </a:lnSpc>
              </a:pPr>
              <a:r>
                <a:rPr lang="en-US" sz="4100">
                  <a:solidFill>
                    <a:srgbClr val="000000"/>
                  </a:solidFill>
                  <a:latin typeface="Clear Sans Regular Bold"/>
                </a:rPr>
                <a:t>STEP 3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67328" y="5512224"/>
            <a:ext cx="2847103" cy="2847103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1236978" y="5143500"/>
            <a:ext cx="2847103" cy="2847103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1530208" y="5287683"/>
            <a:ext cx="2336842" cy="2577787"/>
            <a:chOff x="0" y="0"/>
            <a:chExt cx="3115789" cy="3437049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1098814"/>
              <a:ext cx="3115789" cy="2338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Clear Sans Regular Bold"/>
                </a:rPr>
                <a:t>You can erase, restore your previous chats too.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0"/>
              <a:ext cx="3115789" cy="832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20"/>
                </a:lnSpc>
              </a:pPr>
              <a:r>
                <a:rPr lang="en-US" sz="4100">
                  <a:solidFill>
                    <a:srgbClr val="000000"/>
                  </a:solidFill>
                  <a:latin typeface="Clear Sans Regular Bold"/>
                </a:rPr>
                <a:t>STEP 4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941508" y="5627832"/>
            <a:ext cx="2336842" cy="2577787"/>
            <a:chOff x="0" y="0"/>
            <a:chExt cx="3115789" cy="3437049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1098814"/>
              <a:ext cx="3115789" cy="2338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Clear Sans Regular Bold"/>
                </a:rPr>
                <a:t>You can change font color and background color too.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0"/>
              <a:ext cx="3115789" cy="832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20"/>
                </a:lnSpc>
              </a:pPr>
              <a:r>
                <a:rPr lang="en-US" sz="4100">
                  <a:solidFill>
                    <a:srgbClr val="000000"/>
                  </a:solidFill>
                  <a:latin typeface="Clear Sans Regular Bold"/>
                </a:rPr>
                <a:t>STEP 5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100000">
            <a:off x="-5381029" y="-4052323"/>
            <a:ext cx="8760196" cy="88505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339935" y="2940615"/>
            <a:ext cx="9704709" cy="46991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581799" y="1166441"/>
            <a:ext cx="11167675" cy="6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ichroma"/>
              </a:rPr>
              <a:t>SCREENSHOTS OF STEPS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79653" y="3810245"/>
            <a:ext cx="5989793" cy="1792870"/>
            <a:chOff x="0" y="0"/>
            <a:chExt cx="7986391" cy="23904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98639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11027" y="1618969"/>
              <a:ext cx="7364338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Glacial Indifference"/>
                </a:rPr>
                <a:t>Step 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515590">
            <a:off x="-850332" y="-3908080"/>
            <a:ext cx="19635939" cy="71316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8963">
            <a:off x="-912937" y="6540493"/>
            <a:ext cx="19635939" cy="71316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2688386"/>
            <a:ext cx="8579698" cy="491022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159835" y="3502654"/>
            <a:ext cx="5989793" cy="2364370"/>
            <a:chOff x="0" y="0"/>
            <a:chExt cx="7986391" cy="31524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98639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11027" y="1618969"/>
              <a:ext cx="7364338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Glacial Indifference"/>
                </a:rPr>
                <a:t>Step 2</a:t>
              </a:r>
            </a:p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Glacial Indifference"/>
                </a:rPr>
                <a:t>(Host/Join Chat)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515590">
            <a:off x="-850332" y="-3908080"/>
            <a:ext cx="19635939" cy="71316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8963">
            <a:off x="-912937" y="6540493"/>
            <a:ext cx="19635939" cy="71316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664073" y="2067086"/>
            <a:ext cx="5608882" cy="615282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780907" y="3526312"/>
            <a:ext cx="5989793" cy="1792870"/>
            <a:chOff x="0" y="0"/>
            <a:chExt cx="7986391" cy="23904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98639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11027" y="1618969"/>
              <a:ext cx="7364338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Glacial Indifference"/>
                </a:rPr>
                <a:t>On clicking "Host"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515590">
            <a:off x="-850332" y="-3908080"/>
            <a:ext cx="19635939" cy="71316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8963">
            <a:off x="-912937" y="6540493"/>
            <a:ext cx="19635939" cy="71316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890845" y="2778614"/>
            <a:ext cx="9713833" cy="472977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41745" y="3064880"/>
            <a:ext cx="5989793" cy="2364370"/>
            <a:chOff x="0" y="0"/>
            <a:chExt cx="7986391" cy="31524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98639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11027" y="1618969"/>
              <a:ext cx="7364338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Glacial Indifference"/>
                </a:rPr>
                <a:t>On clicking "Join" as another user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515590">
            <a:off x="-850332" y="-3908080"/>
            <a:ext cx="19635939" cy="71316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8963">
            <a:off x="-912937" y="6540493"/>
            <a:ext cx="19635939" cy="71316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390495" y="2064171"/>
            <a:ext cx="5563231" cy="615865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28020" y="2976653"/>
            <a:ext cx="5989793" cy="2935870"/>
            <a:chOff x="0" y="0"/>
            <a:chExt cx="7986391" cy="39144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98639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11027" y="1618969"/>
              <a:ext cx="7364338" cy="229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Glacial Indifference"/>
                </a:rPr>
                <a:t>Step 3</a:t>
              </a:r>
            </a:p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Glacial Indifference"/>
                </a:rPr>
                <a:t>Type message and click send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515590">
            <a:off x="-850332" y="-3908080"/>
            <a:ext cx="19635939" cy="71316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8963">
            <a:off x="-912937" y="6540493"/>
            <a:ext cx="19635939" cy="71316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82154" y="1715753"/>
            <a:ext cx="11301259" cy="624394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17561" y="3350630"/>
            <a:ext cx="5989793" cy="1792870"/>
            <a:chOff x="0" y="0"/>
            <a:chExt cx="7986391" cy="23904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98639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11027" y="1618969"/>
              <a:ext cx="7364338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FFFFFF"/>
                  </a:solidFill>
                  <a:latin typeface="Glacial Indifference"/>
                </a:rPr>
                <a:t>On clicking "Send"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DAD89d9ohys</dc:identifier>
  <dcterms:modified xsi:type="dcterms:W3CDTF">2011-08-01T06:04:30Z</dcterms:modified>
  <cp:revision>1</cp:revision>
  <dc:title>Black and Blue Modern Technology Architecture Presentation</dc:title>
</cp:coreProperties>
</file>